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5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2C203-9397-E640-A925-490D3E0A0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99D95-72E4-074C-8787-1ACCA1746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8D0AE-ED55-644B-98B6-900A262E8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C8D26-0613-9547-B5AE-C0BE98CD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0F945-1217-024D-B0C0-3C9101EBF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782A2-CB67-544E-B770-669A30BF9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8273A-F78E-EB46-ADEA-5C2AD4308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F491F-B3DA-C641-87CC-25946C51E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0C329-5938-FE4B-87FF-8F9F0FDB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71DC7-9FAC-824E-9104-151E0F3E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1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722E68-3584-9641-9CE4-FC338C115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13FD47-8CD3-A344-90AC-94A94D4F5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C607D-C833-3849-8F9B-84C239E1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2BF29-43AD-E440-A1A8-425B47EF2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4E737-6636-DE43-8544-4CCF14BE8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9DCAA-2D6E-8340-B2A3-A1ACF5FA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89416-851B-9D46-B18C-CD273C411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FBFEC-F1BC-324B-87A7-E55AF32C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67494-B508-114D-AD60-6212AF679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D6784-C228-7043-BFFC-F0A009B2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3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24DC6-73EC-674A-8F72-AFFBCA9D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8CCF-9050-5043-BB17-EDD26202E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C15D4-DF73-3B4E-8AA3-6AAD19BC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B5C05-1559-B942-A491-A5A0E0E1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EC239-1F82-2F4D-BFE2-015F76A40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2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A57EE-EE99-8947-9818-53E9973D9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3B52A-558F-4B48-BE05-778F3425FF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2DF48-7138-F442-82EA-CCE8F48D5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42D1E-2714-B142-B638-A69801868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86FC3-8BFB-B843-B754-1CA30CEE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509E7-66C0-9245-A310-6DCBE2FDD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5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2CE05-5C83-A942-AF6A-6FF2DFF46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EBE1C-86CA-B244-83C7-FC08A162B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670E5-0524-E84F-8A47-9C83A4BA2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C314BA-FFF0-4E46-A948-1D507E14D5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C988D7-2A45-5648-AD84-DDE0D8EA7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C659C4-2292-5446-B240-B5FB8D5DE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778DE3-0286-7B47-B120-7B6E74D5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72F113-32A5-AE4C-9D39-8ED2E4581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2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8436A-9123-894D-A16C-5BADE411A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6664CF-4CFE-1846-846A-3E96FFEDE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E0303D-4BF3-B445-B548-A3BBB5837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4F621-BDF9-234A-A8D2-7706E5DF8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3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056D51-E6C6-A848-A05D-E8B264AC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D9B18B-621F-2446-99F8-8BDA41D84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482B8-BDC8-D242-B181-AE8550DAC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1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7F531-6ECA-2F4A-8431-99B8AFAC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06E44-CC7E-294E-A65A-D622BCEC4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D24A4-C4A2-DE46-89B0-06DA7BCE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3B144-9DBD-6B45-A29B-FD0EDC65C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7C35B-231B-FE40-8179-9FD3AED8D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A9166-0BE6-984F-88A3-C0C319BF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7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4B5A6-ED44-244F-8E9D-8708DC205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087CCE-9951-6348-89E5-031A6FBC0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3F4B3-C0E0-F44E-8CB6-7BA2DC5F6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E7D22-E8C4-5148-A08F-6D3D1909D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702D-BB54-EF40-933B-1C3A71FCB926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49551-F35B-A244-BDCB-A6BF12AFC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1D762-7F2E-514A-A244-FBD093124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5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76A626-889E-7842-8619-0C07C7D6E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BF348-38AC-1C44-A4AF-4490D8FDA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EF879-12DA-D04F-8A4E-7A2157CEA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7702D-BB54-EF40-933B-1C3A71FCB926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2929F-BC0B-8642-86E5-5938F9BFC4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84C60-5F00-A24D-8F77-6B478D7F05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A9510-608C-7441-B550-42816244E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6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00C3A-3D79-F54C-BAA5-73B7DF5EEB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651:</a:t>
            </a:r>
            <a:r>
              <a:rPr lang="zh-CN" altLang="en-US" dirty="0"/>
              <a:t> </a:t>
            </a:r>
            <a:r>
              <a:rPr lang="en-US" altLang="zh-CN" dirty="0"/>
              <a:t>Distributed</a:t>
            </a:r>
            <a:r>
              <a:rPr lang="zh-CN" altLang="en-US" dirty="0"/>
              <a:t> </a:t>
            </a:r>
            <a:r>
              <a:rPr lang="en-US" altLang="zh-CN" dirty="0"/>
              <a:t>Systems</a:t>
            </a:r>
            <a:br>
              <a:rPr lang="en-US" altLang="zh-CN" dirty="0"/>
            </a:br>
            <a:r>
              <a:rPr lang="en-US" altLang="zh-CN" dirty="0" smtClean="0"/>
              <a:t>Project Presentation </a:t>
            </a:r>
            <a:br>
              <a:rPr lang="en-US" altLang="zh-CN" dirty="0" smtClean="0"/>
            </a:br>
            <a:r>
              <a:rPr lang="en-US" altLang="zh-CN" smtClean="0"/>
              <a:t>Final Report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C2F67-F984-714D-8BBF-F64A3B40E5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err="1"/>
              <a:t>Sisi</a:t>
            </a:r>
            <a:r>
              <a:rPr lang="zh-CN" altLang="en-US" dirty="0"/>
              <a:t> </a:t>
            </a:r>
            <a:r>
              <a:rPr lang="en-US" altLang="zh-CN" dirty="0" err="1"/>
              <a:t>Duan</a:t>
            </a:r>
            <a:endParaRPr lang="en-US" altLang="zh-CN" dirty="0"/>
          </a:p>
          <a:p>
            <a:r>
              <a:rPr lang="en-US" altLang="zh-CN" dirty="0"/>
              <a:t>Assistant</a:t>
            </a:r>
            <a:r>
              <a:rPr lang="zh-CN" altLang="en-US" dirty="0"/>
              <a:t> </a:t>
            </a:r>
            <a:r>
              <a:rPr lang="en-US" altLang="zh-CN" dirty="0"/>
              <a:t>Professor</a:t>
            </a:r>
          </a:p>
          <a:p>
            <a:r>
              <a:rPr lang="en-US" altLang="zh-CN" dirty="0"/>
              <a:t>Information</a:t>
            </a:r>
            <a:r>
              <a:rPr lang="zh-CN" altLang="en-US" dirty="0"/>
              <a:t> </a:t>
            </a:r>
            <a:r>
              <a:rPr lang="en-US" altLang="zh-CN" dirty="0"/>
              <a:t>Systems</a:t>
            </a:r>
          </a:p>
          <a:p>
            <a:r>
              <a:rPr lang="en-US" altLang="zh-CN" dirty="0" err="1"/>
              <a:t>sduan@umbc.edu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8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</a:p>
          <a:p>
            <a:pPr lvl="1"/>
            <a:r>
              <a:rPr lang="en-US" altLang="zh-CN" dirty="0" smtClean="0"/>
              <a:t>May 8 (4:30-7pm online via </a:t>
            </a:r>
            <a:r>
              <a:rPr lang="en-US" altLang="zh-CN" dirty="0" err="1" smtClean="0"/>
              <a:t>webex</a:t>
            </a:r>
            <a:r>
              <a:rPr lang="en-US" altLang="zh-CN" smtClean="0"/>
              <a:t>)</a:t>
            </a:r>
            <a:endParaRPr lang="en-US" dirty="0"/>
          </a:p>
          <a:p>
            <a:r>
              <a:rPr lang="en-US" dirty="0" smtClean="0"/>
              <a:t>Final </a:t>
            </a:r>
            <a:r>
              <a:rPr lang="en-US" dirty="0"/>
              <a:t>report and slides</a:t>
            </a:r>
          </a:p>
          <a:p>
            <a:pPr lvl="1"/>
            <a:r>
              <a:rPr lang="en-US" dirty="0"/>
              <a:t>Submit both by </a:t>
            </a:r>
            <a:r>
              <a:rPr lang="en-US" dirty="0" smtClean="0"/>
              <a:t>weekend </a:t>
            </a:r>
            <a:r>
              <a:rPr lang="en-US" dirty="0"/>
              <a:t>of the final </a:t>
            </a:r>
            <a:r>
              <a:rPr lang="en-US" dirty="0" smtClean="0"/>
              <a:t>exam</a:t>
            </a:r>
          </a:p>
          <a:p>
            <a:r>
              <a:rPr lang="en-US" dirty="0" smtClean="0"/>
              <a:t>There are two separate entries on blackboard for submitting your presentation and final report.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9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6% of your final grade</a:t>
            </a:r>
          </a:p>
          <a:p>
            <a:r>
              <a:rPr lang="en-US" dirty="0"/>
              <a:t>Each group has </a:t>
            </a:r>
            <a:r>
              <a:rPr lang="en-US" dirty="0" smtClean="0"/>
              <a:t>15 </a:t>
            </a:r>
            <a:r>
              <a:rPr lang="en-US" dirty="0"/>
              <a:t>minutes </a:t>
            </a:r>
            <a:r>
              <a:rPr lang="en-US" dirty="0" smtClean="0"/>
              <a:t>(12-13 </a:t>
            </a:r>
            <a:r>
              <a:rPr lang="en-US" dirty="0"/>
              <a:t>minutes </a:t>
            </a:r>
            <a:r>
              <a:rPr lang="en-US" dirty="0" smtClean="0"/>
              <a:t>talk+2-3 </a:t>
            </a:r>
            <a:r>
              <a:rPr lang="en-US" dirty="0"/>
              <a:t>minutes Q&amp;A)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Please sign up the google sheet for preferred time slot. </a:t>
            </a:r>
            <a:endParaRPr lang="en-US" dirty="0" smtClean="0"/>
          </a:p>
          <a:p>
            <a:r>
              <a:rPr lang="en-US" dirty="0" smtClean="0"/>
              <a:t>Where</a:t>
            </a:r>
          </a:p>
          <a:p>
            <a:pPr lvl="1"/>
            <a:r>
              <a:rPr lang="en-US" dirty="0" err="1"/>
              <a:t>W</a:t>
            </a:r>
            <a:r>
              <a:rPr lang="en-US" dirty="0" err="1" smtClean="0"/>
              <a:t>ebex</a:t>
            </a:r>
            <a:r>
              <a:rPr lang="en-US" dirty="0" smtClean="0"/>
              <a:t>, link is sent via blackboard announcement</a:t>
            </a:r>
          </a:p>
          <a:p>
            <a:pPr lvl="1"/>
            <a:r>
              <a:rPr lang="en-US" dirty="0" smtClean="0"/>
              <a:t>Everyone is welcome to listen to other groups’ presentation and ask questions.</a:t>
            </a:r>
          </a:p>
          <a:p>
            <a:pPr lvl="1"/>
            <a:r>
              <a:rPr lang="en-US" dirty="0" smtClean="0"/>
              <a:t>Please make sure you show up on </a:t>
            </a:r>
            <a:r>
              <a:rPr lang="en-US" dirty="0" err="1" smtClean="0"/>
              <a:t>webex</a:t>
            </a:r>
            <a:r>
              <a:rPr lang="en-US" dirty="0" smtClean="0"/>
              <a:t> on time for your slot (join at least a few minutes earlier!)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31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50% presentation </a:t>
            </a:r>
          </a:p>
          <a:p>
            <a:r>
              <a:rPr lang="en-US" altLang="zh-CN" dirty="0"/>
              <a:t>2</a:t>
            </a:r>
            <a:r>
              <a:rPr lang="en-US" dirty="0"/>
              <a:t>0% what you have done</a:t>
            </a:r>
          </a:p>
          <a:p>
            <a:r>
              <a:rPr lang="en-US" dirty="0"/>
              <a:t>10% Q&amp;A</a:t>
            </a:r>
          </a:p>
          <a:p>
            <a:r>
              <a:rPr lang="en-US" altLang="zh-CN" dirty="0"/>
              <a:t>10%</a:t>
            </a:r>
            <a:r>
              <a:rPr lang="zh-CN" altLang="en-US" dirty="0"/>
              <a:t> </a:t>
            </a:r>
            <a:r>
              <a:rPr lang="en-US" altLang="zh-CN" dirty="0"/>
              <a:t>Timing</a:t>
            </a:r>
            <a:r>
              <a:rPr lang="zh-CN" altLang="en-US" dirty="0"/>
              <a:t> </a:t>
            </a:r>
            <a:r>
              <a:rPr lang="en-US" altLang="zh-CN" dirty="0"/>
              <a:t>(If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presentation</a:t>
            </a:r>
            <a:r>
              <a:rPr lang="zh-CN" altLang="en-US" dirty="0"/>
              <a:t> </a:t>
            </a:r>
            <a:r>
              <a:rPr lang="en-US" altLang="zh-CN" dirty="0"/>
              <a:t>runs</a:t>
            </a:r>
            <a:r>
              <a:rPr lang="zh-CN" altLang="en-US" dirty="0"/>
              <a:t> </a:t>
            </a:r>
            <a:r>
              <a:rPr lang="en-US" altLang="zh-CN" dirty="0"/>
              <a:t>over</a:t>
            </a:r>
            <a:r>
              <a:rPr lang="zh-CN" altLang="en-US" dirty="0"/>
              <a:t> </a:t>
            </a:r>
            <a:r>
              <a:rPr lang="en-US" altLang="zh-CN" smtClean="0"/>
              <a:t>15</a:t>
            </a:r>
            <a:r>
              <a:rPr lang="zh-CN" altLang="en-US" smtClean="0"/>
              <a:t> </a:t>
            </a:r>
            <a:r>
              <a:rPr lang="en-US" altLang="zh-CN" dirty="0"/>
              <a:t>minutes,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lose</a:t>
            </a:r>
            <a:r>
              <a:rPr lang="zh-CN" altLang="en-US" dirty="0"/>
              <a:t> </a:t>
            </a:r>
            <a:r>
              <a:rPr lang="en-US" altLang="zh-CN" dirty="0"/>
              <a:t>10%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presentation</a:t>
            </a:r>
            <a:r>
              <a:rPr lang="zh-CN" altLang="en-US" dirty="0"/>
              <a:t> </a:t>
            </a:r>
            <a:r>
              <a:rPr lang="en-US" altLang="zh-CN" dirty="0"/>
              <a:t>grade)</a:t>
            </a:r>
            <a:endParaRPr lang="en-US" dirty="0"/>
          </a:p>
          <a:p>
            <a:r>
              <a:rPr lang="en-US" altLang="zh-CN" dirty="0"/>
              <a:t>10%</a:t>
            </a:r>
            <a:r>
              <a:rPr lang="zh-CN" altLang="en-US" dirty="0"/>
              <a:t> </a:t>
            </a:r>
            <a:r>
              <a:rPr lang="en-US" dirty="0"/>
              <a:t>Every group member needs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834068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+ Project Final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you have done so far</a:t>
            </a:r>
          </a:p>
          <a:p>
            <a:r>
              <a:rPr lang="en-US" dirty="0"/>
              <a:t>Type 1 (Review)</a:t>
            </a:r>
          </a:p>
          <a:p>
            <a:pPr lvl="1"/>
            <a:r>
              <a:rPr lang="en-US" dirty="0"/>
              <a:t>Summary of your review</a:t>
            </a:r>
          </a:p>
          <a:p>
            <a:pPr lvl="1"/>
            <a:r>
              <a:rPr lang="en-US" dirty="0"/>
              <a:t>Define what you are reviewing</a:t>
            </a:r>
          </a:p>
          <a:p>
            <a:pPr lvl="1"/>
            <a:r>
              <a:rPr lang="en-US" dirty="0"/>
              <a:t>Compare and contrast the approaches</a:t>
            </a:r>
          </a:p>
          <a:p>
            <a:pPr lvl="1"/>
            <a:r>
              <a:rPr lang="en-US" dirty="0"/>
              <a:t>Whether your review is comprehensive or not</a:t>
            </a:r>
          </a:p>
          <a:p>
            <a:pPr lvl="1"/>
            <a:r>
              <a:rPr lang="en-US" dirty="0"/>
              <a:t>Any unsolved problem in the field?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4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+ Project Final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2</a:t>
            </a:r>
          </a:p>
          <a:p>
            <a:pPr lvl="1"/>
            <a:r>
              <a:rPr lang="en-US" dirty="0"/>
              <a:t>Define what you are designing</a:t>
            </a:r>
          </a:p>
          <a:p>
            <a:pPr lvl="1"/>
            <a:r>
              <a:rPr lang="en-US" dirty="0"/>
              <a:t>What are the problems/challenges you try to solve</a:t>
            </a:r>
          </a:p>
          <a:p>
            <a:pPr lvl="1"/>
            <a:r>
              <a:rPr lang="en-US" dirty="0"/>
              <a:t>Any state-of-the-art?</a:t>
            </a:r>
          </a:p>
          <a:p>
            <a:pPr lvl="1"/>
            <a:r>
              <a:rPr lang="en-US" dirty="0"/>
              <a:t>Describe your design</a:t>
            </a:r>
          </a:p>
          <a:p>
            <a:pPr lvl="1"/>
            <a:r>
              <a:rPr lang="en-US" dirty="0"/>
              <a:t>Why your design not existing works?</a:t>
            </a:r>
          </a:p>
          <a:p>
            <a:pPr lvl="1"/>
            <a:r>
              <a:rPr lang="en-US" dirty="0"/>
              <a:t>Any other applications of your design?</a:t>
            </a:r>
          </a:p>
        </p:txBody>
      </p:sp>
    </p:spTree>
    <p:extLst>
      <p:ext uri="{BB962C8B-B14F-4D97-AF65-F5344CB8AC3E}">
        <p14:creationId xmlns:p14="http://schemas.microsoft.com/office/powerpoint/2010/main" val="1063805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+ Project Final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3</a:t>
            </a:r>
          </a:p>
          <a:p>
            <a:pPr lvl="1"/>
            <a:r>
              <a:rPr lang="en-US" dirty="0"/>
              <a:t>Describe what you try to implement</a:t>
            </a:r>
          </a:p>
          <a:p>
            <a:pPr lvl="1"/>
            <a:r>
              <a:rPr lang="en-US" dirty="0"/>
              <a:t>A demo</a:t>
            </a:r>
          </a:p>
          <a:p>
            <a:pPr lvl="1"/>
            <a:r>
              <a:rPr lang="en-US" dirty="0"/>
              <a:t>Anything you haven’t done?</a:t>
            </a:r>
          </a:p>
          <a:p>
            <a:pPr lvl="1"/>
            <a:r>
              <a:rPr lang="en-US" dirty="0"/>
              <a:t>What could you do to enhance </a:t>
            </a:r>
            <a:r>
              <a:rPr lang="en-US"/>
              <a:t>the project</a:t>
            </a:r>
            <a:endParaRPr lang="en-US" dirty="0"/>
          </a:p>
          <a:p>
            <a:pPr lvl="1"/>
            <a:r>
              <a:rPr lang="en-US" dirty="0"/>
              <a:t>Difficulties during implementation?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04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good presentation +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clearly the problem you try to solve/describe</a:t>
            </a:r>
          </a:p>
          <a:p>
            <a:r>
              <a:rPr lang="en-US" dirty="0"/>
              <a:t>Should be easy to understand and follow</a:t>
            </a:r>
          </a:p>
          <a:p>
            <a:r>
              <a:rPr lang="en-US" dirty="0"/>
              <a:t>The audience should be able to have some takeaway</a:t>
            </a:r>
          </a:p>
          <a:p>
            <a:r>
              <a:rPr lang="en-US" dirty="0"/>
              <a:t>Clearly demonstrate your contributions</a:t>
            </a:r>
          </a:p>
          <a:p>
            <a:endParaRPr lang="en-US" dirty="0"/>
          </a:p>
          <a:p>
            <a:r>
              <a:rPr lang="en-US" dirty="0"/>
              <a:t>Final Report (12% of the grade)</a:t>
            </a:r>
          </a:p>
          <a:p>
            <a:pPr lvl="1"/>
            <a:r>
              <a:rPr lang="en-US" dirty="0"/>
              <a:t>(90%) What you have done</a:t>
            </a:r>
          </a:p>
          <a:p>
            <a:pPr lvl="1"/>
            <a:r>
              <a:rPr lang="en-US" dirty="0"/>
              <a:t>(10%) Writing</a:t>
            </a:r>
          </a:p>
        </p:txBody>
      </p:sp>
    </p:spTree>
    <p:extLst>
      <p:ext uri="{BB962C8B-B14F-4D97-AF65-F5344CB8AC3E}">
        <p14:creationId xmlns:p14="http://schemas.microsoft.com/office/powerpoint/2010/main" val="1452506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336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等线</vt:lpstr>
      <vt:lpstr>等线 Light</vt:lpstr>
      <vt:lpstr>Arial</vt:lpstr>
      <vt:lpstr>Calibri</vt:lpstr>
      <vt:lpstr>Calibri Light</vt:lpstr>
      <vt:lpstr>Office Theme</vt:lpstr>
      <vt:lpstr>IS 651: Distributed Systems Project Presentation  Final Report</vt:lpstr>
      <vt:lpstr>Project</vt:lpstr>
      <vt:lpstr>Presentation </vt:lpstr>
      <vt:lpstr>Presentation Grading</vt:lpstr>
      <vt:lpstr>Presentation + Project Final Report</vt:lpstr>
      <vt:lpstr>Presentation + Project Final Report</vt:lpstr>
      <vt:lpstr>Presentation + Project Final Report</vt:lpstr>
      <vt:lpstr>A good presentation +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651: Distributed Systems</dc:title>
  <dc:creator>sisiduan@gmail.com</dc:creator>
  <cp:lastModifiedBy>Sisi Duan</cp:lastModifiedBy>
  <cp:revision>47</cp:revision>
  <dcterms:created xsi:type="dcterms:W3CDTF">2018-05-16T16:03:59Z</dcterms:created>
  <dcterms:modified xsi:type="dcterms:W3CDTF">2020-04-17T19:33:55Z</dcterms:modified>
</cp:coreProperties>
</file>