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C203-9397-E640-A925-490D3E0A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9D95-72E4-074C-8787-1ACCA1746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0AE-ED55-644B-98B6-900A262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8D26-0613-9547-B5AE-C0BE98C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F945-1217-024D-B0C0-3C9101EB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82A2-CB67-544E-B770-669A30B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273A-F78E-EB46-ADEA-5C2AD43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91F-B3DA-C641-87CC-25946C51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C329-5938-FE4B-87FF-8F9F0FDB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DC7-9FAC-824E-9104-151E0F3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22E68-3584-9641-9CE4-FC338C115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FD47-8CD3-A344-90AC-94A94D4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607D-C833-3849-8F9B-84C239E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BF29-43AD-E440-A1A8-425B47E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E737-6636-DE43-8544-4CCF14B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DCAA-2D6E-8340-B2A3-A1ACF5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9416-851B-9D46-B18C-CD273C4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BFEC-F1BC-324B-87A7-E55AF32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494-B508-114D-AD60-6212AF6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784-C228-7043-BFFC-F0A009B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DC6-73EC-674A-8F72-AFFBCA9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8CCF-9050-5043-BB17-EDD26202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15D4-DF73-3B4E-8AA3-6AAD19B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5C05-1559-B942-A491-A5A0E0E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239-1F82-2F4D-BFE2-015F76A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EE-EE99-8947-9818-53E997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B52A-558F-4B48-BE05-778F3425F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DF48-7138-F442-82EA-CCE8F48D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2D1E-2714-B142-B638-A698018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6FC3-8BFB-B843-B754-1CA30CE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09E7-66C0-9245-A310-6DCBE2FD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E05-5C83-A942-AF6A-6FF2DFF4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BE1C-86CA-B244-83C7-FC08A162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670E5-0524-E84F-8A47-9C83A4BA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14BA-FFF0-4E46-A948-1D507E14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988D7-2A45-5648-AD84-DDE0D8EA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59C4-2292-5446-B240-B5FB8D5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78DE3-0286-7B47-B120-7B6E74D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F113-32A5-AE4C-9D39-8ED2E45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36A-9123-894D-A16C-5BADE411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664CF-4CFE-1846-846A-3E96FFE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303D-4BF3-B445-B548-A3BBB583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F621-BDF9-234A-A8D2-7706E5D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6D51-E6C6-A848-A05D-E8B264A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18B-621F-2446-99F8-8BDA41D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2B8-BDC8-D242-B181-AE8550D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531-6ECA-2F4A-8431-99B8AF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E44-CC7E-294E-A65A-D622BCEC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4A4-C4A2-DE46-89B0-06DA7BCE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B144-9DBD-6B45-A29B-FD0EDC65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C35B-231B-FE40-8179-9FD3AE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9166-0BE6-984F-88A3-C0C319B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B5A6-ED44-244F-8E9D-8708DC2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7CCE-9951-6348-89E5-031A6FBC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4B3-C0E0-F44E-8CB6-7BA2DC5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E7D22-E8C4-5148-A08F-6D3D190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551-F35B-A244-BDCB-A6BF12AF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D762-7F2E-514A-A244-FBD0931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A626-889E-7842-8619-0C07C7D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F348-38AC-1C44-A4AF-4490D8FD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F879-12DA-D04F-8A4E-7A2157CE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02D-BB54-EF40-933B-1C3A71FCB926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929F-BC0B-8642-86E5-5938F9BF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4C60-5F00-A24D-8F77-6B478D7F0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0C3A-3D79-F54C-BAA5-73B7DF5E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651: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br>
              <a:rPr lang="en-US" altLang="zh-CN" dirty="0"/>
            </a:br>
            <a:r>
              <a:rPr lang="en-US" altLang="zh-CN" dirty="0"/>
              <a:t>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2F67-F984-714D-8BBF-F64A3B40E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endParaRPr lang="en-US" altLang="zh-CN" dirty="0"/>
          </a:p>
          <a:p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</a:p>
          <a:p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 err="1"/>
              <a:t>sduan@umbc.edu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C1F8-3F74-3442-BAAD-F144081B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(30%)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8862C-B51D-DB46-BB00-88AB68F43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2-4</a:t>
            </a:r>
            <a:r>
              <a:rPr lang="zh-CN" altLang="en-US" dirty="0"/>
              <a:t> </a:t>
            </a:r>
            <a:r>
              <a:rPr lang="en-US" altLang="zh-CN" dirty="0"/>
              <a:t>students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</a:p>
          <a:p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3736CF-A496-AB46-9E68-254706FC0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13986"/>
              </p:ext>
            </p:extLst>
          </p:nvPr>
        </p:nvGraphicFramePr>
        <p:xfrm>
          <a:off x="1107326" y="4287892"/>
          <a:ext cx="9197655" cy="202400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46175">
                  <a:extLst>
                    <a:ext uri="{9D8B030D-6E8A-4147-A177-3AD203B41FA5}">
                      <a16:colId xmlns:a16="http://schemas.microsoft.com/office/drawing/2014/main" val="650881344"/>
                    </a:ext>
                  </a:extLst>
                </a:gridCol>
                <a:gridCol w="3246634">
                  <a:extLst>
                    <a:ext uri="{9D8B030D-6E8A-4147-A177-3AD203B41FA5}">
                      <a16:colId xmlns:a16="http://schemas.microsoft.com/office/drawing/2014/main" val="1687913914"/>
                    </a:ext>
                  </a:extLst>
                </a:gridCol>
                <a:gridCol w="2804846">
                  <a:extLst>
                    <a:ext uri="{9D8B030D-6E8A-4147-A177-3AD203B41FA5}">
                      <a16:colId xmlns:a16="http://schemas.microsoft.com/office/drawing/2014/main" val="2397468768"/>
                    </a:ext>
                  </a:extLst>
                </a:gridCol>
              </a:tblGrid>
              <a:tr h="640766">
                <a:tc>
                  <a:txBody>
                    <a:bodyPr/>
                    <a:lstStyle/>
                    <a:p>
                      <a:r>
                        <a:rPr lang="en-US" altLang="zh-CN" dirty="0"/>
                        <a:t>Project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Reading</a:t>
                      </a:r>
                      <a:r>
                        <a:rPr lang="zh-CN" altLang="en-US" dirty="0"/>
                        <a:t>  </a:t>
                      </a:r>
                      <a:r>
                        <a:rPr lang="en-US" altLang="zh-CN" dirty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Programming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Requirement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820968"/>
                  </a:ext>
                </a:extLst>
              </a:tr>
              <a:tr h="371238">
                <a:tc>
                  <a:txBody>
                    <a:bodyPr/>
                    <a:lstStyle/>
                    <a:p>
                      <a:r>
                        <a:rPr lang="en-US" altLang="zh-CN" dirty="0"/>
                        <a:t>Literature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622928"/>
                  </a:ext>
                </a:extLst>
              </a:tr>
              <a:tr h="371238">
                <a:tc>
                  <a:txBody>
                    <a:bodyPr/>
                    <a:lstStyle/>
                    <a:p>
                      <a:r>
                        <a:rPr lang="en-US" altLang="zh-CN" dirty="0"/>
                        <a:t>Review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&amp;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Moderate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75767"/>
                  </a:ext>
                </a:extLst>
              </a:tr>
              <a:tr h="640766">
                <a:tc>
                  <a:txBody>
                    <a:bodyPr/>
                    <a:lstStyle/>
                    <a:p>
                      <a:r>
                        <a:rPr lang="en-US" altLang="zh-CN" dirty="0"/>
                        <a:t>Review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&amp;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Moderate to High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566022"/>
                  </a:ext>
                </a:extLst>
              </a:tr>
            </a:tbl>
          </a:graphicData>
        </a:graphic>
      </p:graphicFrame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2F8CE13-6DF6-624D-A25D-A900EDC3B6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9ADFA-49FC-3B4F-ACC5-7EB0F0E0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4D16D-783E-2B45-9140-55B35AA84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type,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decide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topic</a:t>
            </a:r>
          </a:p>
          <a:p>
            <a:pPr lvl="1"/>
            <a:r>
              <a:rPr lang="en-US" altLang="zh-CN" dirty="0"/>
              <a:t>Narrow down your focus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broad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fine,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challenging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</a:p>
          <a:p>
            <a:pPr lvl="1"/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syllabus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inspiration</a:t>
            </a:r>
          </a:p>
          <a:p>
            <a:pPr lvl="1"/>
            <a:r>
              <a:rPr lang="en-US" altLang="zh-CN" dirty="0"/>
              <a:t>Discuss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me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office</a:t>
            </a:r>
            <a:r>
              <a:rPr lang="zh-CN" altLang="en-US" dirty="0"/>
              <a:t> </a:t>
            </a:r>
            <a:r>
              <a:rPr lang="en-US" altLang="zh-CN" dirty="0"/>
              <a:t>hour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Examples</a:t>
            </a:r>
          </a:p>
          <a:p>
            <a:pPr lvl="1"/>
            <a:r>
              <a:rPr lang="en-US" altLang="zh-CN" dirty="0"/>
              <a:t>Security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database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Fault</a:t>
            </a:r>
            <a:r>
              <a:rPr lang="zh-CN" altLang="en-US" dirty="0"/>
              <a:t> </a:t>
            </a:r>
            <a:r>
              <a:rPr lang="en-US" altLang="zh-CN" dirty="0"/>
              <a:t>tolerance</a:t>
            </a:r>
            <a:r>
              <a:rPr lang="zh-CN" altLang="en-US" dirty="0"/>
              <a:t> </a:t>
            </a:r>
            <a:r>
              <a:rPr lang="en-US" altLang="zh-CN" dirty="0"/>
              <a:t>techniques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Scalability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blockchain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…</a:t>
            </a:r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1AB2823-2F2D-3C49-956F-A3A5D2A7D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95917" y="6810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7E1D-7524-2D47-8491-534276C0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Literature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37C8F-0044-5E4D-86CD-E2226AB0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20</a:t>
            </a:r>
            <a:r>
              <a:rPr lang="zh-CN" altLang="en-US" dirty="0"/>
              <a:t> </a:t>
            </a:r>
            <a:r>
              <a:rPr lang="en-US" altLang="zh-CN" dirty="0"/>
              <a:t>papers</a:t>
            </a:r>
          </a:p>
          <a:p>
            <a:r>
              <a:rPr lang="en-US" altLang="zh-CN" dirty="0"/>
              <a:t>Comprehensive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topic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literature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contain</a:t>
            </a:r>
          </a:p>
          <a:p>
            <a:pPr lvl="1"/>
            <a:r>
              <a:rPr lang="en-US" altLang="zh-CN" b="1" dirty="0"/>
              <a:t>A</a:t>
            </a:r>
            <a:r>
              <a:rPr lang="zh-CN" altLang="en-US" b="1" dirty="0"/>
              <a:t> </a:t>
            </a:r>
            <a:r>
              <a:rPr lang="en-US" altLang="zh-CN" b="1" dirty="0"/>
              <a:t>nice</a:t>
            </a:r>
            <a:r>
              <a:rPr lang="zh-CN" altLang="en-US" b="1" dirty="0"/>
              <a:t> </a:t>
            </a:r>
            <a:r>
              <a:rPr lang="en-US" altLang="zh-CN" b="1" dirty="0"/>
              <a:t>comparison/category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techniques</a:t>
            </a:r>
            <a:r>
              <a:rPr lang="zh-CN" altLang="en-US" b="1" dirty="0"/>
              <a:t> </a:t>
            </a:r>
            <a:r>
              <a:rPr lang="en-US" altLang="zh-CN" b="1" dirty="0"/>
              <a:t>in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field</a:t>
            </a:r>
            <a:r>
              <a:rPr lang="zh-CN" altLang="en-US" b="1" dirty="0"/>
              <a:t> </a:t>
            </a:r>
            <a:endParaRPr lang="en-US" altLang="zh-CN" b="1" dirty="0"/>
          </a:p>
          <a:p>
            <a:pPr lvl="2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basic</a:t>
            </a:r>
            <a:r>
              <a:rPr lang="zh-CN" altLang="en-US" dirty="0"/>
              <a:t> </a:t>
            </a:r>
            <a:r>
              <a:rPr lang="en-US" altLang="zh-CN" dirty="0"/>
              <a:t>understanding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nice</a:t>
            </a:r>
            <a:r>
              <a:rPr lang="zh-CN" altLang="en-US" dirty="0"/>
              <a:t> </a:t>
            </a:r>
            <a:r>
              <a:rPr lang="en-US" altLang="zh-CN" dirty="0"/>
              <a:t>short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category</a:t>
            </a:r>
          </a:p>
          <a:p>
            <a:pPr lvl="2"/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simply</a:t>
            </a:r>
            <a:r>
              <a:rPr lang="zh-CN" altLang="en-US" dirty="0"/>
              <a:t> </a:t>
            </a:r>
            <a:r>
              <a:rPr lang="en-US" altLang="zh-CN" dirty="0"/>
              <a:t>copy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re-write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abstract</a:t>
            </a:r>
          </a:p>
          <a:p>
            <a:pPr lvl="1"/>
            <a:r>
              <a:rPr lang="en-US" altLang="zh-CN" dirty="0"/>
              <a:t>Decent</a:t>
            </a:r>
            <a:r>
              <a:rPr lang="zh-CN" altLang="en-US" dirty="0"/>
              <a:t> </a:t>
            </a:r>
            <a:r>
              <a:rPr lang="en-US" altLang="zh-CN" dirty="0"/>
              <a:t>conclusion</a:t>
            </a:r>
          </a:p>
          <a:p>
            <a:pPr lvl="2"/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directions</a:t>
            </a:r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dirty="0"/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8168D92-2E20-A24D-BA44-1BB9DD7E0B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45131" y="12842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9A6C-1B09-504D-A115-A23F6C7C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BC246-CF7F-DC4B-B0C4-910B70701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papers</a:t>
            </a:r>
            <a:r>
              <a:rPr lang="zh-CN" altLang="en-US" dirty="0"/>
              <a:t> </a:t>
            </a:r>
            <a:r>
              <a:rPr lang="en-US" altLang="zh-CN" dirty="0"/>
              <a:t>(&lt;10)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brief</a:t>
            </a:r>
            <a:r>
              <a:rPr lang="zh-CN" altLang="en-US" dirty="0"/>
              <a:t> </a:t>
            </a:r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papers</a:t>
            </a:r>
          </a:p>
          <a:p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enhance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include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brief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</a:p>
          <a:p>
            <a:pPr lvl="2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really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</a:p>
          <a:p>
            <a:pPr lvl="1"/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</a:p>
          <a:p>
            <a:pPr lvl="2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come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own.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pointed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paper.</a:t>
            </a:r>
          </a:p>
          <a:p>
            <a:pPr lvl="1"/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</a:p>
          <a:p>
            <a:pPr lvl="2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down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</a:p>
          <a:p>
            <a:pPr lvl="1"/>
            <a:r>
              <a:rPr lang="en-US" altLang="zh-CN" dirty="0"/>
              <a:t>Implementation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optional</a:t>
            </a:r>
            <a:endParaRPr lang="en-US" dirty="0"/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8699907-6F81-134E-954E-C7116C18CE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55944" y="6810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5C38-D170-934B-A5BB-06ADA465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03087-BEBA-CE4F-97C8-340B697E6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papers</a:t>
            </a:r>
            <a:r>
              <a:rPr lang="zh-CN" altLang="en-US" dirty="0"/>
              <a:t> </a:t>
            </a:r>
            <a:r>
              <a:rPr lang="en-US" altLang="zh-CN" dirty="0"/>
              <a:t>(could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paper)</a:t>
            </a:r>
          </a:p>
          <a:p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(optional)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implement/evaluate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contain</a:t>
            </a:r>
          </a:p>
          <a:p>
            <a:pPr lvl="1"/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in-depth</a:t>
            </a:r>
            <a:r>
              <a:rPr lang="zh-CN" altLang="en-US" dirty="0"/>
              <a:t> </a:t>
            </a:r>
            <a:r>
              <a:rPr lang="en-US" altLang="zh-CN" dirty="0"/>
              <a:t>description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papers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detail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</a:p>
          <a:p>
            <a:pPr lvl="1"/>
            <a:r>
              <a:rPr lang="en-US" altLang="zh-CN" dirty="0"/>
              <a:t>(Optional)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enhance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</a:p>
          <a:p>
            <a:pPr lvl="1"/>
            <a:r>
              <a:rPr lang="en-US" altLang="zh-CN" dirty="0"/>
              <a:t>Prototype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(if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implemented</a:t>
            </a:r>
            <a:r>
              <a:rPr lang="zh-CN" altLang="en-US" dirty="0"/>
              <a:t> </a:t>
            </a:r>
            <a:r>
              <a:rPr lang="en-US" altLang="zh-CN" dirty="0"/>
              <a:t>yet)</a:t>
            </a:r>
          </a:p>
          <a:p>
            <a:pPr lvl="2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scratch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utilize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implementations</a:t>
            </a:r>
            <a:r>
              <a:rPr lang="zh-CN" altLang="en-US" dirty="0"/>
              <a:t> </a:t>
            </a:r>
            <a:r>
              <a:rPr lang="en-US" altLang="zh-CN" dirty="0"/>
              <a:t>(there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open-source</a:t>
            </a:r>
            <a:r>
              <a:rPr lang="zh-CN" altLang="en-US" dirty="0"/>
              <a:t> </a:t>
            </a:r>
            <a:r>
              <a:rPr lang="en-US" altLang="zh-CN" dirty="0"/>
              <a:t>projects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area)</a:t>
            </a:r>
          </a:p>
          <a:p>
            <a:pPr lvl="2"/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feasibility</a:t>
            </a:r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81E6159-ED2C-AE42-85EE-56E0D2104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27090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1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3422-7552-D047-9E92-B334F538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Sample</a:t>
            </a:r>
            <a:r>
              <a:rPr lang="zh-CN" altLang="en-US" dirty="0"/>
              <a:t> </a:t>
            </a:r>
            <a:r>
              <a:rPr lang="en-US" altLang="zh-CN" dirty="0"/>
              <a:t>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1BE3-1A62-C643-8F7A-AAA7E0BDF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Literature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</a:p>
          <a:p>
            <a:pPr lvl="1"/>
            <a:r>
              <a:rPr lang="en-US" altLang="zh-CN" dirty="0"/>
              <a:t>Security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Scalability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permissionless</a:t>
            </a:r>
            <a:r>
              <a:rPr lang="en-US" altLang="zh-CN" dirty="0"/>
              <a:t>/permissioned</a:t>
            </a:r>
            <a:r>
              <a:rPr lang="zh-CN" altLang="en-US" dirty="0"/>
              <a:t> </a:t>
            </a:r>
            <a:r>
              <a:rPr lang="en-US" altLang="zh-CN" dirty="0"/>
              <a:t>blockchain</a:t>
            </a:r>
          </a:p>
          <a:p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pPr lvl="1"/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blockchain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healthcare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</a:p>
          <a:p>
            <a:pPr lvl="1"/>
            <a:r>
              <a:rPr lang="en-US" altLang="zh-CN" dirty="0"/>
              <a:t>Enhancing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resilience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MPI</a:t>
            </a:r>
            <a:r>
              <a:rPr lang="zh-CN" altLang="en-US" dirty="0"/>
              <a:t> </a:t>
            </a:r>
            <a:r>
              <a:rPr lang="en-US" altLang="zh-CN" dirty="0"/>
              <a:t>jobs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</a:p>
          <a:p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</a:p>
          <a:p>
            <a:pPr lvl="1"/>
            <a:r>
              <a:rPr lang="en-US" altLang="zh-CN" dirty="0"/>
              <a:t>Enhancing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privacy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payment</a:t>
            </a:r>
            <a:r>
              <a:rPr lang="zh-CN" altLang="en-US" dirty="0"/>
              <a:t> </a:t>
            </a:r>
            <a:r>
              <a:rPr lang="en-US" altLang="zh-CN" dirty="0"/>
              <a:t>channel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bitcoin</a:t>
            </a:r>
          </a:p>
          <a:p>
            <a:pPr lvl="1"/>
            <a:r>
              <a:rPr lang="en-US" altLang="zh-CN" dirty="0"/>
              <a:t>Re-implementing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evaluating</a:t>
            </a:r>
            <a:r>
              <a:rPr lang="zh-CN" altLang="en-US" dirty="0"/>
              <a:t> </a:t>
            </a:r>
            <a:r>
              <a:rPr lang="en-US" altLang="zh-CN" dirty="0" err="1"/>
              <a:t>BChain</a:t>
            </a:r>
            <a:r>
              <a:rPr lang="zh-CN" altLang="en-US" dirty="0"/>
              <a:t> </a:t>
            </a:r>
            <a:r>
              <a:rPr lang="en-US" altLang="zh-CN" dirty="0"/>
              <a:t>(a</a:t>
            </a:r>
            <a:r>
              <a:rPr lang="zh-CN" altLang="en-US" dirty="0"/>
              <a:t> </a:t>
            </a:r>
            <a:r>
              <a:rPr lang="en-US" altLang="zh-CN" dirty="0"/>
              <a:t>blockchain</a:t>
            </a:r>
            <a:r>
              <a:rPr lang="zh-CN" altLang="en-US" dirty="0"/>
              <a:t> </a:t>
            </a:r>
            <a:r>
              <a:rPr lang="en-US" altLang="zh-CN" dirty="0"/>
              <a:t>system)</a:t>
            </a:r>
            <a:endParaRPr lang="en-US" dirty="0"/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44C8F7C-F328-774E-A008-313C215E8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30428" y="6810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B628-D66D-5242-8315-241B6808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Description</a:t>
            </a:r>
            <a:r>
              <a:rPr lang="zh-CN" altLang="en-US" dirty="0"/>
              <a:t> </a:t>
            </a:r>
            <a:r>
              <a:rPr lang="en-US" altLang="zh-CN" dirty="0"/>
              <a:t>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928F-3EE9-B349-B9E0-7EF5EB514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weeks</a:t>
            </a:r>
          </a:p>
          <a:p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submit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report</a:t>
            </a:r>
            <a:r>
              <a:rPr lang="zh-CN" altLang="en-US" dirty="0"/>
              <a:t> </a:t>
            </a:r>
            <a:r>
              <a:rPr lang="en-US" altLang="zh-CN" dirty="0"/>
              <a:t>with…</a:t>
            </a:r>
          </a:p>
          <a:p>
            <a:pPr lvl="1"/>
            <a:r>
              <a:rPr lang="en-US" altLang="zh-CN" dirty="0"/>
              <a:t>Names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members</a:t>
            </a:r>
            <a:r>
              <a:rPr lang="zh-CN" altLang="en-US" dirty="0"/>
              <a:t> </a:t>
            </a:r>
            <a:r>
              <a:rPr lang="en-US" altLang="zh-CN" dirty="0"/>
              <a:t>(2-4</a:t>
            </a:r>
            <a:r>
              <a:rPr lang="zh-CN" altLang="en-US" dirty="0"/>
              <a:t> </a:t>
            </a:r>
            <a:r>
              <a:rPr lang="en-US" altLang="zh-CN" dirty="0"/>
              <a:t>students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group)</a:t>
            </a:r>
          </a:p>
          <a:p>
            <a:pPr lvl="1"/>
            <a:r>
              <a:rPr lang="en-US" altLang="zh-CN" dirty="0"/>
              <a:t>Topic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brief</a:t>
            </a:r>
            <a:r>
              <a:rPr lang="zh-CN" altLang="en-US" dirty="0"/>
              <a:t> </a:t>
            </a:r>
            <a:r>
              <a:rPr lang="en-US" altLang="zh-CN" dirty="0"/>
              <a:t>description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topic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(a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paragraphs)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tentative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</a:p>
          <a:p>
            <a:pPr lvl="1"/>
            <a:r>
              <a:rPr lang="en-US" altLang="zh-CN" b="1" dirty="0"/>
              <a:t>Only one copy is required for the submission</a:t>
            </a:r>
          </a:p>
          <a:p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topic/type</a:t>
            </a:r>
            <a:r>
              <a:rPr lang="zh-CN" altLang="en-US" dirty="0"/>
              <a:t> </a:t>
            </a:r>
            <a:r>
              <a:rPr lang="en-US" altLang="zh-CN" dirty="0"/>
              <a:t>later</a:t>
            </a:r>
          </a:p>
          <a:p>
            <a:r>
              <a:rPr lang="en-US" altLang="zh-CN" dirty="0"/>
              <a:t>Grading</a:t>
            </a:r>
            <a:r>
              <a:rPr lang="zh-CN" altLang="en-US" dirty="0"/>
              <a:t> </a:t>
            </a:r>
            <a:r>
              <a:rPr lang="en-US" altLang="zh-CN" dirty="0"/>
              <a:t>criteria: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(not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broad,</a:t>
            </a:r>
            <a:r>
              <a:rPr lang="zh-CN" altLang="en-US" dirty="0"/>
              <a:t> </a:t>
            </a:r>
            <a:r>
              <a:rPr lang="en-US" altLang="zh-CN" dirty="0"/>
              <a:t>doable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semester)</a:t>
            </a:r>
          </a:p>
          <a:p>
            <a:pPr lvl="1"/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BF20EF9-4F71-CA42-A60E-168845B70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3710" y="6810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564</Words>
  <Application>Microsoft Macintosh PowerPoint</Application>
  <PresentationFormat>Widescreen</PresentationFormat>
  <Paragraphs>88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IS 651: Distributed Systems Project</vt:lpstr>
      <vt:lpstr>Project (30%)</vt:lpstr>
      <vt:lpstr>Topic</vt:lpstr>
      <vt:lpstr>Type 1: Literature Review</vt:lpstr>
      <vt:lpstr>Type 2: Review &amp; Design</vt:lpstr>
      <vt:lpstr>Type 3: Review &amp; Implementation</vt:lpstr>
      <vt:lpstr>Sample Topics</vt:lpstr>
      <vt:lpstr>Project Description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651: Distributed Systems</dc:title>
  <dc:creator>sisiduan@gmail.com</dc:creator>
  <cp:lastModifiedBy>sisiduan@gmail.com</cp:lastModifiedBy>
  <cp:revision>35</cp:revision>
  <dcterms:created xsi:type="dcterms:W3CDTF">2018-05-16T16:03:59Z</dcterms:created>
  <dcterms:modified xsi:type="dcterms:W3CDTF">2020-02-18T19:08:39Z</dcterms:modified>
</cp:coreProperties>
</file>